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21DA-FD98-445F-9A0F-7B33A59231A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A14A-C0F6-494D-AD13-0DCEE2A77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21DA-FD98-445F-9A0F-7B33A59231A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A14A-C0F6-494D-AD13-0DCEE2A77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21DA-FD98-445F-9A0F-7B33A59231A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A14A-C0F6-494D-AD13-0DCEE2A77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21DA-FD98-445F-9A0F-7B33A59231A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A14A-C0F6-494D-AD13-0DCEE2A77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21DA-FD98-445F-9A0F-7B33A59231A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A14A-C0F6-494D-AD13-0DCEE2A77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21DA-FD98-445F-9A0F-7B33A59231A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A14A-C0F6-494D-AD13-0DCEE2A77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21DA-FD98-445F-9A0F-7B33A59231A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A14A-C0F6-494D-AD13-0DCEE2A77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21DA-FD98-445F-9A0F-7B33A59231A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A14A-C0F6-494D-AD13-0DCEE2A77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21DA-FD98-445F-9A0F-7B33A59231A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A14A-C0F6-494D-AD13-0DCEE2A77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21DA-FD98-445F-9A0F-7B33A59231A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A14A-C0F6-494D-AD13-0DCEE2A77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21DA-FD98-445F-9A0F-7B33A59231A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A14A-C0F6-494D-AD13-0DCEE2A77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21DA-FD98-445F-9A0F-7B33A59231A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EA14A-C0F6-494D-AD13-0DCEE2A777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hagyashree.juwatkar\Downloads\csc_buy-pag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128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hagyashree\csc\design\sup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71480"/>
            <a:ext cx="9144000" cy="520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hagyashree\csc\design\csc_faq-pag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06681" cy="518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hagyashree\csc\design\csc_training-pag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204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Bhagyashree.Juwatkar</dc:creator>
  <cp:lastModifiedBy>Bhagyashree.Juwatkar</cp:lastModifiedBy>
  <cp:revision>3</cp:revision>
  <dcterms:created xsi:type="dcterms:W3CDTF">2019-10-22T11:21:33Z</dcterms:created>
  <dcterms:modified xsi:type="dcterms:W3CDTF">2019-10-22T12:06:33Z</dcterms:modified>
</cp:coreProperties>
</file>